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48A6DAEC-249F-204F-BACC-D01415B62917}">
          <p14:sldIdLst>
            <p14:sldId id="257"/>
            <p14:sldId id="258"/>
            <p14:sldId id="259"/>
            <p14:sldId id="260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3"/>
    <p:restoredTop sz="94674"/>
  </p:normalViewPr>
  <p:slideViewPr>
    <p:cSldViewPr snapToGrid="0" snapToObjects="1">
      <p:cViewPr varScale="1">
        <p:scale>
          <a:sx n="93" d="100"/>
          <a:sy n="93" d="100"/>
        </p:scale>
        <p:origin x="232" y="1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BCCAAD-F9F6-9646-BC57-8885F7B2AA38}" type="datetimeFigureOut">
              <a:rPr lang="en-US" smtClean="0"/>
              <a:t>11/2/15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35D924-39C2-234B-8906-28FDD59377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83259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Normalized vector x</a:t>
            </a:r>
            <a:r>
              <a:rPr lang="en-US" baseline="0" dirty="0" smtClean="0"/>
              <a:t> 1/2/5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35D924-39C2-234B-8906-28FDD593771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859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After trying</a:t>
            </a:r>
            <a:r>
              <a:rPr lang="en-US" baseline="0" dirty="0" smtClean="0"/>
              <a:t> many equations for the </a:t>
            </a:r>
            <a:r>
              <a:rPr lang="en-US" baseline="0" dirty="0" err="1" smtClean="0"/>
              <a:t>noiseVec</a:t>
            </a:r>
            <a:r>
              <a:rPr lang="is-IS" baseline="0" dirty="0" smtClean="0"/>
              <a:t>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A35D924-39C2-234B-8906-28FDD593771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95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4467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5966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8683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046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9978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046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2754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0046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288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12660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258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94B038-0A2A-CD4B-87DF-AF8EEE94EBD5}" type="datetimeFigureOut">
              <a:rPr lang="en-US" smtClean="0"/>
              <a:t>11/2/15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BE91C-DE27-A94B-BB9B-F599F3349C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016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Noise Map – Grid map of a city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17067" y="1532054"/>
            <a:ext cx="4903158" cy="4903158"/>
          </a:xfrm>
          <a:prstGeom prst="rect">
            <a:avLst/>
          </a:prstGeom>
        </p:spPr>
      </p:pic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976" y="1531879"/>
            <a:ext cx="4903333" cy="4903333"/>
          </a:xfrm>
        </p:spPr>
      </p:pic>
    </p:spTree>
    <p:extLst>
      <p:ext uri="{BB962C8B-B14F-4D97-AF65-F5344CB8AC3E}">
        <p14:creationId xmlns:p14="http://schemas.microsoft.com/office/powerpoint/2010/main" val="3281400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Landscape (Color map)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775" y="1690688"/>
            <a:ext cx="4734261" cy="4734261"/>
          </a:xfrm>
        </p:spPr>
      </p:pic>
    </p:spTree>
    <p:extLst>
      <p:ext uri="{BB962C8B-B14F-4D97-AF65-F5344CB8AC3E}">
        <p14:creationId xmlns:p14="http://schemas.microsoft.com/office/powerpoint/2010/main" val="10500311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Emphasize the sunset with some yellow specular light</a:t>
            </a:r>
          </a:p>
          <a:p>
            <a:r>
              <a:rPr lang="en-US" dirty="0" smtClean="0"/>
              <a:t>Maintain detail of the Noise map</a:t>
            </a:r>
          </a:p>
          <a:p>
            <a:pPr lvl="1"/>
            <a:r>
              <a:rPr lang="en-US" dirty="0" smtClean="0"/>
              <a:t>Try and have roads and buildings visible in the distorted image</a:t>
            </a:r>
          </a:p>
          <a:p>
            <a:r>
              <a:rPr lang="en-US" dirty="0" smtClean="0"/>
              <a:t>Maintain the general landscape of the original image</a:t>
            </a:r>
          </a:p>
          <a:p>
            <a:pPr lvl="1"/>
            <a:r>
              <a:rPr lang="en-US" dirty="0" smtClean="0"/>
              <a:t>Preserve the skyscrapers, sunset, etc.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3393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03977" y="0"/>
            <a:ext cx="10515600" cy="1325563"/>
          </a:xfrm>
        </p:spPr>
        <p:txBody>
          <a:bodyPr/>
          <a:lstStyle/>
          <a:p>
            <a:r>
              <a:rPr lang="en-US" dirty="0" smtClean="0"/>
              <a:t>Results: Extreme Displacement Functions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0570" y="1368820"/>
            <a:ext cx="3317390" cy="320611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7446" y="1372031"/>
            <a:ext cx="3315784" cy="31998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2690" y="1372031"/>
            <a:ext cx="3331110" cy="31998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 flipH="1">
            <a:off x="890569" y="5112327"/>
            <a:ext cx="103424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Using only the normalized noise vector, we can preserve detail of the Noise map, up to certain point.</a:t>
            </a:r>
          </a:p>
          <a:p>
            <a:endParaRPr lang="en-US" dirty="0"/>
          </a:p>
          <a:p>
            <a:r>
              <a:rPr lang="is-IS" dirty="0" smtClean="0"/>
              <a:t>…But, the original landscape is ruined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348729" y="4618192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x</a:t>
            </a:r>
            <a:r>
              <a:rPr lang="en-US" dirty="0" smtClean="0"/>
              <a:t>1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5861241" y="4618192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</a:t>
            </a:r>
            <a:r>
              <a:rPr lang="en-US" dirty="0"/>
              <a:t>2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487709" y="4618191"/>
            <a:ext cx="4010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x</a:t>
            </a:r>
            <a:r>
              <a:rPr lang="en-US" dirty="0" smtClean="0"/>
              <a:t>5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573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0"/>
            <a:ext cx="10515600" cy="1325563"/>
          </a:xfrm>
        </p:spPr>
        <p:txBody>
          <a:bodyPr/>
          <a:lstStyle/>
          <a:p>
            <a:r>
              <a:rPr lang="en-US" dirty="0" smtClean="0"/>
              <a:t>Results: Balancing out noise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0091" y="1148355"/>
            <a:ext cx="3891603" cy="3640025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3686" y="1144706"/>
            <a:ext cx="3762748" cy="364367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88026" y="5471421"/>
            <a:ext cx="98159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Must compensate how much detail of the noise map with how much detail of landscape.</a:t>
            </a:r>
          </a:p>
          <a:p>
            <a:endParaRPr lang="en-US" dirty="0"/>
          </a:p>
          <a:p>
            <a:r>
              <a:rPr lang="en-US" dirty="0" smtClean="0"/>
              <a:t>When combined with specular light</a:t>
            </a:r>
            <a:r>
              <a:rPr lang="is-IS" dirty="0" smtClean="0"/>
              <a:t>…looks like rippled water with a reflection of the landscape...nice!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453712" y="4920282"/>
            <a:ext cx="2582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(</a:t>
            </a:r>
            <a:r>
              <a:rPr lang="en-US" dirty="0" err="1" smtClean="0"/>
              <a:t>noiseVec</a:t>
            </a:r>
            <a:r>
              <a:rPr lang="en-US" dirty="0" smtClean="0"/>
              <a:t> * 3.0 – 2.0) * .1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730944" y="4919323"/>
            <a:ext cx="14157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noiseVec</a:t>
            </a:r>
            <a:r>
              <a:rPr lang="en-US" dirty="0" smtClean="0"/>
              <a:t> * .5</a:t>
            </a:r>
          </a:p>
        </p:txBody>
      </p:sp>
    </p:spTree>
    <p:extLst>
      <p:ext uri="{BB962C8B-B14F-4D97-AF65-F5344CB8AC3E}">
        <p14:creationId xmlns:p14="http://schemas.microsoft.com/office/powerpoint/2010/main" val="607100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159</Words>
  <Application>Microsoft Macintosh PowerPoint</Application>
  <PresentationFormat>Widescreen</PresentationFormat>
  <Paragraphs>25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Noise Map – Grid map of a city</vt:lpstr>
      <vt:lpstr>Landscape (Color map)</vt:lpstr>
      <vt:lpstr>Goal</vt:lpstr>
      <vt:lpstr>Results: Extreme Displacement Functions</vt:lpstr>
      <vt:lpstr>Results: Balancing out noise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Gardner, Matthew D [COM S]</dc:creator>
  <cp:lastModifiedBy>Gardner, Matthew D [COM S]</cp:lastModifiedBy>
  <cp:revision>6</cp:revision>
  <dcterms:created xsi:type="dcterms:W3CDTF">2015-11-02T21:37:35Z</dcterms:created>
  <dcterms:modified xsi:type="dcterms:W3CDTF">2015-11-02T22:32:41Z</dcterms:modified>
</cp:coreProperties>
</file>

<file path=docProps/thumbnail.jpeg>
</file>